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1"/>
  </p:sldMasterIdLst>
  <p:sldIdLst>
    <p:sldId id="359" r:id="rId2"/>
  </p:sldIdLst>
  <p:sldSz cx="7772400" cy="10058400"/>
  <p:notesSz cx="6858000" cy="9144000"/>
  <p:embeddedFontLst>
    <p:embeddedFont>
      <p:font typeface="AGCanYouNotLight" panose="020B0604020202020204" charset="0"/>
      <p:regular r:id="rId3"/>
    </p:embeddedFont>
    <p:embeddedFont>
      <p:font typeface="AGThrowingShade Medium" panose="020B0604020202020204" charset="0"/>
      <p:regular r:id="rId4"/>
    </p:embeddedFont>
    <p:embeddedFont>
      <p:font typeface="APLHappyDance Medium" panose="020B0604020202020204" charset="0"/>
      <p:regular r:id="rId5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33"/>
    <p:restoredTop sz="97735"/>
  </p:normalViewPr>
  <p:slideViewPr>
    <p:cSldViewPr snapToGrid="0" snapToObjects="1">
      <p:cViewPr varScale="1">
        <p:scale>
          <a:sx n="56" d="100"/>
          <a:sy n="56" d="100"/>
        </p:scale>
        <p:origin x="24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3.fntdata"/><Relationship Id="rId4" Type="http://schemas.openxmlformats.org/officeDocument/2006/relationships/font" Target="fonts/font2.fntdata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3844A-2028-C245-9654-80C08CD437E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A0CDF-3C01-9343-AA85-3C11DE72F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698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3844A-2028-C245-9654-80C08CD437E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A0CDF-3C01-9343-AA85-3C11DE72F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396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3844A-2028-C245-9654-80C08CD437E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A0CDF-3C01-9343-AA85-3C11DE72F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270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3844A-2028-C245-9654-80C08CD437E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A0CDF-3C01-9343-AA85-3C11DE72F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892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3844A-2028-C245-9654-80C08CD437E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A0CDF-3C01-9343-AA85-3C11DE72F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51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3844A-2028-C245-9654-80C08CD437E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A0CDF-3C01-9343-AA85-3C11DE72F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50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3844A-2028-C245-9654-80C08CD437E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A0CDF-3C01-9343-AA85-3C11DE72F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978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3844A-2028-C245-9654-80C08CD437E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A0CDF-3C01-9343-AA85-3C11DE72F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881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3844A-2028-C245-9654-80C08CD437E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A0CDF-3C01-9343-AA85-3C11DE72F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541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3844A-2028-C245-9654-80C08CD437E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A0CDF-3C01-9343-AA85-3C11DE72F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945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3844A-2028-C245-9654-80C08CD437E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A0CDF-3C01-9343-AA85-3C11DE72F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590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3844A-2028-C245-9654-80C08CD437E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A0CDF-3C01-9343-AA85-3C11DE72F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05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44">
            <a:extLst>
              <a:ext uri="{FF2B5EF4-FFF2-40B4-BE49-F238E27FC236}">
                <a16:creationId xmlns:a16="http://schemas.microsoft.com/office/drawing/2014/main" id="{BACA89EE-0F83-434B-8F56-673ED250D39A}"/>
              </a:ext>
            </a:extLst>
          </p:cNvPr>
          <p:cNvSpPr txBox="1"/>
          <p:nvPr/>
        </p:nvSpPr>
        <p:spPr>
          <a:xfrm>
            <a:off x="0" y="893499"/>
            <a:ext cx="777030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GThrowingShade Medium" panose="02000603000000000000" pitchFamily="2" charset="0"/>
                <a:ea typeface="AGThrowingShade Medium" panose="02000603000000000000" pitchFamily="2" charset="0"/>
                <a:cs typeface="AGTacoTuesday" charset="0"/>
              </a:rPr>
              <a:t>school supply list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D467280-A96E-8048-9E2B-223F937D2116}"/>
              </a:ext>
            </a:extLst>
          </p:cNvPr>
          <p:cNvSpPr txBox="1"/>
          <p:nvPr/>
        </p:nvSpPr>
        <p:spPr>
          <a:xfrm>
            <a:off x="0" y="24762"/>
            <a:ext cx="7772399" cy="1269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HappyDance Medium" panose="02000603000000000000" pitchFamily="2" charset="0"/>
                <a:ea typeface="APLHappyDance Medium" panose="02000603000000000000" pitchFamily="2" charset="0"/>
                <a:cs typeface="AGCanYouNot" charset="0"/>
              </a:rPr>
              <a:t>Pre-K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4764FD2-E8BE-0C43-8CC0-708BE49D3DED}"/>
              </a:ext>
            </a:extLst>
          </p:cNvPr>
          <p:cNvSpPr/>
          <p:nvPr/>
        </p:nvSpPr>
        <p:spPr>
          <a:xfrm>
            <a:off x="0" y="0"/>
            <a:ext cx="7770309" cy="1005840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1037DB-EBB9-0445-AECC-9062C8DE02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378348">
            <a:off x="16154" y="5482536"/>
            <a:ext cx="3503661" cy="46131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D1C084-83F5-3D41-858B-B793923109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378348">
            <a:off x="16154" y="5482535"/>
            <a:ext cx="3503660" cy="461315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EDEEB46-7AC6-F642-B9C6-87E2F9AAB14D}"/>
              </a:ext>
            </a:extLst>
          </p:cNvPr>
          <p:cNvSpPr/>
          <p:nvPr/>
        </p:nvSpPr>
        <p:spPr>
          <a:xfrm>
            <a:off x="153909" y="1765426"/>
            <a:ext cx="7441948" cy="36090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347D9F-AB93-3A40-B7C2-57FA99360E3B}"/>
              </a:ext>
            </a:extLst>
          </p:cNvPr>
          <p:cNvSpPr txBox="1"/>
          <p:nvPr/>
        </p:nvSpPr>
        <p:spPr>
          <a:xfrm>
            <a:off x="-11317" y="1784180"/>
            <a:ext cx="7772399" cy="596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HappyDance Medium" panose="02000603000000000000" pitchFamily="2" charset="0"/>
                <a:ea typeface="APLHappyDance Medium" panose="02000603000000000000" pitchFamily="2" charset="0"/>
                <a:cs typeface="AGCanYouNot" charset="0"/>
              </a:rPr>
              <a:t>EACH STUDENT NEEDS: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BCBC97-6D4F-EC4F-A881-805A0F3E5218}"/>
              </a:ext>
            </a:extLst>
          </p:cNvPr>
          <p:cNvSpPr txBox="1"/>
          <p:nvPr/>
        </p:nvSpPr>
        <p:spPr>
          <a:xfrm>
            <a:off x="93197" y="2255522"/>
            <a:ext cx="3908435" cy="30878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APLHappyDance Medium" panose="02000603000000000000" pitchFamily="2" charset="0"/>
                <a:ea typeface="APLHappyDance Medium" panose="02000603000000000000" pitchFamily="2" charset="0"/>
                <a:cs typeface="AGCanYouNot" charset="0"/>
              </a:rPr>
              <a:t>10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HappyDance Medium" panose="02000603000000000000" pitchFamily="2" charset="0"/>
                <a:ea typeface="APLHappyDance Medium" panose="02000603000000000000" pitchFamily="2" charset="0"/>
                <a:cs typeface="AGCanYouNot" charset="0"/>
              </a:rPr>
              <a:t> Glue Sticks (purple)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APLHappyDance Medium" panose="02000603000000000000" pitchFamily="2" charset="0"/>
                <a:ea typeface="APLHappyDance Medium" panose="02000603000000000000" pitchFamily="2" charset="0"/>
                <a:cs typeface="AGCanYouNot" charset="0"/>
              </a:rPr>
              <a:t>1 bottle of Elmer’s glue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LHappyDance Medium" panose="02000603000000000000" pitchFamily="2" charset="0"/>
              <a:ea typeface="APLHappyDance Medium" panose="02000603000000000000" pitchFamily="2" charset="0"/>
              <a:cs typeface="AGCanYouNot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APLHappyDance Medium" panose="02000603000000000000" pitchFamily="2" charset="0"/>
                <a:ea typeface="APLHappyDance Medium" panose="02000603000000000000" pitchFamily="2" charset="0"/>
                <a:cs typeface="AGCanYouNot" charset="0"/>
              </a:rPr>
              <a:t>1 Pack of Markers (set of 10)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HappyDance Medium" panose="02000603000000000000" pitchFamily="2" charset="0"/>
                <a:ea typeface="APLHappyDance Medium" panose="02000603000000000000" pitchFamily="2" charset="0"/>
                <a:cs typeface="AGCanYouNot" charset="0"/>
              </a:rPr>
              <a:t>1 spiral notebook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APLHappyDance Medium" panose="02000603000000000000" pitchFamily="2" charset="0"/>
                <a:ea typeface="APLHappyDance Medium" panose="02000603000000000000" pitchFamily="2" charset="0"/>
                <a:cs typeface="AGCanYouNot" charset="0"/>
              </a:rPr>
              <a:t>2 boxes of Kleenex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APLHappyDance Medium" panose="02000603000000000000" pitchFamily="2" charset="0"/>
                <a:ea typeface="APLHappyDance Medium" panose="02000603000000000000" pitchFamily="2" charset="0"/>
                <a:cs typeface="AGCanYouNot" charset="0"/>
              </a:rPr>
              <a:t>2 black dry erase markers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APLHappyDance Medium" panose="02000603000000000000" pitchFamily="2" charset="0"/>
                <a:ea typeface="APLHappyDance Medium" panose="02000603000000000000" pitchFamily="2" charset="0"/>
                <a:cs typeface="AGCanYouNot" charset="0"/>
              </a:rPr>
              <a:t>1 ream of copy paper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F585786-29CE-0843-A386-0E002DE2FADC}"/>
              </a:ext>
            </a:extLst>
          </p:cNvPr>
          <p:cNvSpPr txBox="1"/>
          <p:nvPr/>
        </p:nvSpPr>
        <p:spPr>
          <a:xfrm>
            <a:off x="3809853" y="2255522"/>
            <a:ext cx="3908435" cy="2090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HappyDance Medium" panose="02000603000000000000" pitchFamily="2" charset="0"/>
                <a:ea typeface="APLHappyDance Medium" panose="02000603000000000000" pitchFamily="2" charset="0"/>
                <a:cs typeface="AGCanYouNot" charset="0"/>
              </a:rPr>
              <a:t>1 large pink eraser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APLHappyDance Medium" panose="02000603000000000000" pitchFamily="2" charset="0"/>
                <a:ea typeface="APLHappyDance Medium" panose="02000603000000000000" pitchFamily="2" charset="0"/>
                <a:cs typeface="AGCanYouNot" charset="0"/>
              </a:rPr>
              <a:t>Crayola 8 pack crayons (3 boxes)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HappyDance Medium" panose="02000603000000000000" pitchFamily="2" charset="0"/>
                <a:ea typeface="APLHappyDance Medium" panose="02000603000000000000" pitchFamily="2" charset="0"/>
                <a:cs typeface="AGCanYouNot" charset="0"/>
              </a:rPr>
              <a:t>Crayola Watercolor paints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APLHappyDance Medium" panose="02000603000000000000" pitchFamily="2" charset="0"/>
                <a:ea typeface="APLHappyDance Medium" panose="02000603000000000000" pitchFamily="2" charset="0"/>
                <a:cs typeface="AGCanYouNot" charset="0"/>
              </a:rPr>
              <a:t>2 containers of Clorox Wipes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LHappyDance Medium" panose="02000603000000000000" pitchFamily="2" charset="0"/>
              <a:ea typeface="APLHappyDance Medium" panose="02000603000000000000" pitchFamily="2" charset="0"/>
              <a:cs typeface="AGCanYouNot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C4ECB2B-5543-1246-B890-5F4B2FABE67D}"/>
              </a:ext>
            </a:extLst>
          </p:cNvPr>
          <p:cNvSpPr/>
          <p:nvPr/>
        </p:nvSpPr>
        <p:spPr>
          <a:xfrm>
            <a:off x="3422209" y="5411072"/>
            <a:ext cx="4182873" cy="30847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B09729-D847-044D-A811-E5ABEC320B61}"/>
              </a:ext>
            </a:extLst>
          </p:cNvPr>
          <p:cNvSpPr txBox="1"/>
          <p:nvPr/>
        </p:nvSpPr>
        <p:spPr>
          <a:xfrm>
            <a:off x="3422210" y="5429825"/>
            <a:ext cx="4173648" cy="5406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HappyDance Medium" panose="02000603000000000000" pitchFamily="2" charset="0"/>
                <a:ea typeface="APLHappyDance Medium" panose="02000603000000000000" pitchFamily="2" charset="0"/>
                <a:cs typeface="AGCanYouNot" charset="0"/>
              </a:rPr>
              <a:t>TEACHER WISH LIST: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AEB50FA-B15E-5A4F-ACEF-47F65275F8D1}"/>
              </a:ext>
            </a:extLst>
          </p:cNvPr>
          <p:cNvSpPr txBox="1"/>
          <p:nvPr/>
        </p:nvSpPr>
        <p:spPr>
          <a:xfrm rot="21381729">
            <a:off x="484542" y="9732309"/>
            <a:ext cx="198704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GCanYouNotLight"/>
                <a:ea typeface="+mn-ea"/>
                <a:cs typeface="AGCanYouNotLight"/>
              </a:rPr>
              <a:t>©The Mountain Teacher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29E96B7-B93B-1649-ABD1-D35BCEE8F5B9}"/>
              </a:ext>
            </a:extLst>
          </p:cNvPr>
          <p:cNvSpPr txBox="1"/>
          <p:nvPr/>
        </p:nvSpPr>
        <p:spPr>
          <a:xfrm>
            <a:off x="3442751" y="5864551"/>
            <a:ext cx="4173648" cy="593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HappyDance Medium" panose="02000603000000000000" pitchFamily="2" charset="0"/>
                <a:ea typeface="APLHappyDance Medium" panose="02000603000000000000" pitchFamily="2" charset="0"/>
                <a:cs typeface="AGCanYouNot" charset="0"/>
              </a:rPr>
              <a:t>These items are not required but any donations are very much appreciated!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02B3BA7-9C0C-834E-BDA7-F9C614A76B5C}"/>
              </a:ext>
            </a:extLst>
          </p:cNvPr>
          <p:cNvSpPr txBox="1"/>
          <p:nvPr/>
        </p:nvSpPr>
        <p:spPr>
          <a:xfrm>
            <a:off x="3463292" y="6405212"/>
            <a:ext cx="4173648" cy="2423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HappyDance Medium" panose="02000603000000000000" pitchFamily="2" charset="0"/>
                <a:ea typeface="APLHappyDance Medium" panose="02000603000000000000" pitchFamily="2" charset="0"/>
                <a:cs typeface="AGCanYouNot" charset="0"/>
              </a:rPr>
              <a:t>Laminating Sheets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HappyDance Medium" panose="02000603000000000000" pitchFamily="2" charset="0"/>
                <a:ea typeface="APLHappyDance Medium" panose="02000603000000000000" pitchFamily="2" charset="0"/>
                <a:cs typeface="AGCanYouNot" charset="0"/>
              </a:rPr>
              <a:t>Construction Paper (any colors)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HappyDance Medium" panose="02000603000000000000" pitchFamily="2" charset="0"/>
                <a:ea typeface="APLHappyDance Medium" panose="02000603000000000000" pitchFamily="2" charset="0"/>
                <a:cs typeface="AGCanYouNot" charset="0"/>
              </a:rPr>
              <a:t>Astrobrights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HappyDance Medium" panose="02000603000000000000" pitchFamily="2" charset="0"/>
                <a:ea typeface="APLHappyDance Medium" panose="02000603000000000000" pitchFamily="2" charset="0"/>
                <a:cs typeface="AGCanYouNot" charset="0"/>
              </a:rPr>
              <a:t> Colored Paper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HappyDance Medium" panose="02000603000000000000" pitchFamily="2" charset="0"/>
                <a:ea typeface="APLHappyDance Medium" panose="02000603000000000000" pitchFamily="2" charset="0"/>
                <a:cs typeface="AGCanYouNot" charset="0"/>
              </a:rPr>
              <a:t>White Card Stock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APLHappyDance Medium" panose="02000603000000000000" pitchFamily="2" charset="0"/>
                <a:ea typeface="APLHappyDance Medium" panose="02000603000000000000" pitchFamily="2" charset="0"/>
                <a:cs typeface="AGCanYouNot" charset="0"/>
              </a:rPr>
              <a:t>Baby Wipes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LHappyDance Medium" panose="02000603000000000000" pitchFamily="2" charset="0"/>
              <a:ea typeface="APLHappyDance Medium" panose="02000603000000000000" pitchFamily="2" charset="0"/>
              <a:cs typeface="AGCanYouNot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LHappyDance Medium" panose="02000603000000000000" pitchFamily="2" charset="0"/>
              <a:ea typeface="APLHappyDance Medium" panose="02000603000000000000" pitchFamily="2" charset="0"/>
              <a:cs typeface="AGCanYouNot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3B1D57C-9BD5-DB4D-A6C7-3101B3486E6A}"/>
              </a:ext>
            </a:extLst>
          </p:cNvPr>
          <p:cNvSpPr txBox="1"/>
          <p:nvPr/>
        </p:nvSpPr>
        <p:spPr>
          <a:xfrm>
            <a:off x="3422209" y="8451282"/>
            <a:ext cx="4173648" cy="1648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HappyDance Medium" panose="02000603000000000000" pitchFamily="2" charset="0"/>
                <a:ea typeface="APLHappyDance Medium" panose="02000603000000000000" pitchFamily="2" charset="0"/>
                <a:cs typeface="AGCanYouNot" charset="0"/>
              </a:rPr>
              <a:t>Please let us know if you have any questions! We are looking forward to a successful school year!</a:t>
            </a:r>
          </a:p>
        </p:txBody>
      </p:sp>
    </p:spTree>
    <p:extLst>
      <p:ext uri="{BB962C8B-B14F-4D97-AF65-F5344CB8AC3E}">
        <p14:creationId xmlns:p14="http://schemas.microsoft.com/office/powerpoint/2010/main" val="39371555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4F6CD35D-758F-6642-B245-E92CEE9C1F0A}" vid="{A8137646-B26D-ED4F-81BC-910921DA540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205</TotalTime>
  <Words>122</Words>
  <Application>Microsoft Office PowerPoint</Application>
  <PresentationFormat>Custom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AGThrowingShade Medium</vt:lpstr>
      <vt:lpstr>Arial</vt:lpstr>
      <vt:lpstr>APLHappyDance Medium</vt:lpstr>
      <vt:lpstr>Calibri</vt:lpstr>
      <vt:lpstr>Calibri Light</vt:lpstr>
      <vt:lpstr>AGCanYouNotLight</vt:lpstr>
      <vt:lpstr>Courier New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Emily Elizabeth Piazza</dc:creator>
  <cp:lastModifiedBy>Beth Erwin</cp:lastModifiedBy>
  <cp:revision>9</cp:revision>
  <dcterms:created xsi:type="dcterms:W3CDTF">2023-06-27T17:31:16Z</dcterms:created>
  <dcterms:modified xsi:type="dcterms:W3CDTF">2026-07-08T01:18:37Z</dcterms:modified>
</cp:coreProperties>
</file>